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sldIdLst>
    <p:sldId id="355" r:id="rId2"/>
    <p:sldId id="350" r:id="rId3"/>
    <p:sldId id="351" r:id="rId4"/>
    <p:sldId id="352" r:id="rId5"/>
    <p:sldId id="353" r:id="rId6"/>
    <p:sldId id="354" r:id="rId7"/>
    <p:sldId id="348" r:id="rId8"/>
    <p:sldId id="349" r:id="rId9"/>
    <p:sldId id="327" r:id="rId10"/>
    <p:sldId id="347" r:id="rId11"/>
    <p:sldId id="329" r:id="rId12"/>
    <p:sldId id="345" r:id="rId13"/>
    <p:sldId id="346" r:id="rId14"/>
    <p:sldId id="328" r:id="rId15"/>
    <p:sldId id="356" r:id="rId16"/>
  </p:sldIdLst>
  <p:sldSz cx="12192000" cy="6858000"/>
  <p:notesSz cx="6858000" cy="9144000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48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 varScale="1">
        <p:scale>
          <a:sx n="82" d="100"/>
          <a:sy n="82" d="100"/>
        </p:scale>
        <p:origin x="691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225E96-A756-426E-97E1-D0196C5BC0A1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1CBB70-0CF6-4027-A2ED-CEF44F06534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1887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771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819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286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8325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91CBB70-0CF6-4027-A2ED-CEF44F06534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9056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 advClick="0" advTm="0">
    <p:comb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4E419-07A9-4326-9099-E4BB11684C4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73A62-8E0C-4675-A005-8FCE56A5620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0">
    <p:comb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gif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9.gif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20.gif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109331" y="118361"/>
            <a:ext cx="8120271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  <a:tabLst>
                <a:tab pos="1828800" algn="l"/>
              </a:tabLst>
            </a:pP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ở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đâu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những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phòng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nào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?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52135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3250">
        <p15:prstTrans prst="origami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7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ounded Rectangular Callout 4"/>
          <p:cNvSpPr/>
          <p:nvPr/>
        </p:nvSpPr>
        <p:spPr>
          <a:xfrm>
            <a:off x="601884" y="1423686"/>
            <a:ext cx="3252486" cy="1145894"/>
          </a:xfrm>
          <a:prstGeom prst="wedgeRoundRectCallout">
            <a:avLst>
              <a:gd name="adj1" fmla="val 48897"/>
              <a:gd name="adj2" fmla="val 86894"/>
              <a:gd name="adj3" fmla="val 16667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cất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thùng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Sách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ngay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ngắn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kệ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gối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6527418"/>
      </p:ext>
    </p:extLst>
  </p:cSld>
  <p:clrMapOvr>
    <a:masterClrMapping/>
  </p:clrMapOvr>
  <p:transition spd="slow" advClick="0" advTm="0">
    <p:comb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1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896" y="-476103"/>
            <a:ext cx="8848305" cy="75957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1" name="Group 20"/>
          <p:cNvGrpSpPr/>
          <p:nvPr/>
        </p:nvGrpSpPr>
        <p:grpSpPr>
          <a:xfrm>
            <a:off x="2176896" y="557722"/>
            <a:ext cx="4225330" cy="996799"/>
            <a:chOff x="4067103" y="5535298"/>
            <a:chExt cx="4460195" cy="996799"/>
          </a:xfrm>
        </p:grpSpPr>
        <p:pic>
          <p:nvPicPr>
            <p:cNvPr id="22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67103" y="5535298"/>
              <a:ext cx="4460195" cy="996799"/>
            </a:xfrm>
            <a:prstGeom prst="rect">
              <a:avLst/>
            </a:prstGeom>
          </p:spPr>
        </p:pic>
        <p:sp>
          <p:nvSpPr>
            <p:cNvPr id="25" name="Rectangle 24"/>
            <p:cNvSpPr/>
            <p:nvPr/>
          </p:nvSpPr>
          <p:spPr>
            <a:xfrm>
              <a:off x="4899248" y="5589524"/>
              <a:ext cx="315611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đồ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chơi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0191" y="139235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3689" y="103497"/>
            <a:ext cx="9190298" cy="659294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2" name="Group 11"/>
          <p:cNvGrpSpPr/>
          <p:nvPr/>
        </p:nvGrpSpPr>
        <p:grpSpPr>
          <a:xfrm>
            <a:off x="885676" y="3706036"/>
            <a:ext cx="4225330" cy="996799"/>
            <a:chOff x="4067103" y="5535298"/>
            <a:chExt cx="4460195" cy="996799"/>
          </a:xfrm>
        </p:grpSpPr>
        <p:pic>
          <p:nvPicPr>
            <p:cNvPr id="13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4067103" y="5535298"/>
              <a:ext cx="4460195" cy="996799"/>
            </a:xfrm>
            <a:prstGeom prst="rect">
              <a:avLst/>
            </a:prstGeom>
          </p:spPr>
        </p:pic>
        <p:sp>
          <p:nvSpPr>
            <p:cNvPr id="14" name="Rectangle 13"/>
            <p:cNvSpPr/>
            <p:nvPr/>
          </p:nvSpPr>
          <p:spPr>
            <a:xfrm>
              <a:off x="4943872" y="5589524"/>
              <a:ext cx="3066866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bàn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học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2205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0" name="图形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0040" y="254982"/>
            <a:ext cx="1672045" cy="2472011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80425" y="862424"/>
            <a:ext cx="181127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Hình</a:t>
            </a:r>
            <a:endParaRPr lang="en-US" altLang="zh-CN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方正字迹-张乃仁行楷简体" panose="02010600010101010101" pitchFamily="2" charset="-122"/>
                <a:cs typeface="Times New Roman" panose="02020603050405020304" pitchFamily="18" charset="0"/>
                <a:sym typeface="+mn-lt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方正字迹-张乃仁行楷简体" panose="02010600010101010101" pitchFamily="2" charset="-122"/>
              <a:cs typeface="Times New Roman" panose="02020603050405020304" pitchFamily="18" charset="0"/>
              <a:sym typeface="+mn-lt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126" y="0"/>
            <a:ext cx="9889002" cy="68580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5024269" y="423660"/>
            <a:ext cx="4930815" cy="996799"/>
            <a:chOff x="3531135" y="5493611"/>
            <a:chExt cx="4930815" cy="996799"/>
          </a:xfrm>
        </p:grpSpPr>
        <p:pic>
          <p:nvPicPr>
            <p:cNvPr id="6" name="图形 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3531135" y="5493611"/>
              <a:ext cx="4930815" cy="996799"/>
            </a:xfrm>
            <a:prstGeom prst="rect">
              <a:avLst/>
            </a:prstGeom>
          </p:spPr>
        </p:pic>
        <p:sp>
          <p:nvSpPr>
            <p:cNvPr id="12" name="Rectangle 11"/>
            <p:cNvSpPr/>
            <p:nvPr/>
          </p:nvSpPr>
          <p:spPr>
            <a:xfrm>
              <a:off x="4050336" y="5520044"/>
              <a:ext cx="3892411" cy="76944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Dọn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giường</a:t>
              </a:r>
              <a:r>
                <a:rPr lang="en-US" sz="4400" b="0" cap="none" spc="0" dirty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400" b="0" cap="none" spc="0" dirty="0" err="1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ngủ</a:t>
              </a:r>
              <a:endParaRPr lang="en-US" sz="4400" b="0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06298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1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336192" y="316733"/>
            <a:ext cx="764023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200" b="1" i="1" u="sng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3200" b="1" i="1" u="sng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i="1" u="sng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Dọn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dẹp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ắp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endParaRPr lang="en-US" sz="3200" i="1" dirty="0">
              <a:ln w="10160">
                <a:noFill/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Giúp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ở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3200" i="1" cap="none" spc="0" dirty="0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i="1" cap="none" spc="0" dirty="0" err="1">
                <a:ln w="10160">
                  <a:noFill/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endParaRPr lang="en-US" sz="3200" i="1" cap="none" spc="0" dirty="0">
              <a:ln w="10160">
                <a:noFill/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6283" y="150471"/>
            <a:ext cx="8125428" cy="737538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905245" y="3076088"/>
            <a:ext cx="5636871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HS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kể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được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những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việc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đã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làm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để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giữ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nhà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ở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gọn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gàng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,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ngăn</a:t>
            </a:r>
            <a:r>
              <a:rPr lang="en-US" sz="4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en-US" sz="4400" dirty="0" err="1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</a:rPr>
              <a:t>nắp</a:t>
            </a:r>
            <a:endParaRPr lang="en-US" sz="4400" dirty="0"/>
          </a:p>
        </p:txBody>
      </p:sp>
    </p:spTree>
    <p:extLst>
      <p:ext uri="{BB962C8B-B14F-4D97-AF65-F5344CB8AC3E}">
        <p14:creationId xmlns:p14="http://schemas.microsoft.com/office/powerpoint/2010/main" val="1159556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7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27857" y="-509290"/>
            <a:ext cx="14564809" cy="819270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39734" y="1532075"/>
            <a:ext cx="1898277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25151" y="3587062"/>
            <a:ext cx="1731564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84397" y="3587062"/>
            <a:ext cx="1731564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706914" y="6059706"/>
            <a:ext cx="2048959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7673255" y="6059706"/>
            <a:ext cx="1710726" cy="52322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endParaRPr lang="en-US" sz="2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19524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435840" cy="69640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40563" y="973327"/>
            <a:ext cx="3493264" cy="923330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vệ</a:t>
            </a:r>
            <a:r>
              <a:rPr lang="en-US" sz="5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5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endParaRPr lang="en-US" sz="5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343353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85737"/>
            <a:ext cx="12192000" cy="7013138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4677984" y="230188"/>
            <a:ext cx="2836034" cy="83099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ngủ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4321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 descr="Vector minh họa phẳng thiết kế nội thất phòng khách với ghế sofa, tủ sách,  tivi, đèn. | Tải hình ảnh shutterstock , istockphoto, 123rf ... trong 5 giâ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75"/>
            <a:ext cx="12192000" cy="7012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7972746" y="612407"/>
            <a:ext cx="3381054" cy="830997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8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khách</a:t>
            </a:r>
            <a:endParaRPr lang="en-US" sz="4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9874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Nhà bếp Tủ lạnh Nhà thiết bị Hoạt hình minh Họa - Nhà bếp hoạ png tải về -  Miễn phí trong suốt Bếp Lò png Tải về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793"/>
            <a:ext cx="12192001" cy="6857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354599" y="766296"/>
            <a:ext cx="2582759" cy="76944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Phòng</a:t>
            </a:r>
            <a:r>
              <a:rPr lang="en-US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400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bếp</a:t>
            </a:r>
            <a:endParaRPr lang="en-US" sz="44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622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prism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73698"/>
          </a:xfrm>
          <a:prstGeom prst="rect">
            <a:avLst/>
          </a:prstGeom>
        </p:spPr>
      </p:pic>
      <p:pic>
        <p:nvPicPr>
          <p:cNvPr id="12" name="Sweet Rain - So Beautiful">
            <a:hlinkClick r:id="" action="ppaction://media"/>
            <a:extLst>
              <a:ext uri="{FF2B5EF4-FFF2-40B4-BE49-F238E27FC236}">
                <a16:creationId xmlns:a16="http://schemas.microsoft.com/office/drawing/2014/main" id="{CB368E90-4C01-4DEE-9E9F-A87FADE098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6220" y="-1017016"/>
            <a:ext cx="406400" cy="406400"/>
          </a:xfrm>
          <a:prstGeom prst="rect">
            <a:avLst/>
          </a:prstGeom>
        </p:spPr>
      </p:pic>
      <p:pic>
        <p:nvPicPr>
          <p:cNvPr id="13" name="图片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918" y="1758607"/>
            <a:ext cx="3952240" cy="5266360"/>
          </a:xfrm>
          <a:prstGeom prst="rect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7589916" y="1343108"/>
            <a:ext cx="23854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en-US" altLang="zh-CN" sz="4800" b="1" dirty="0" err="1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Töï</a:t>
            </a:r>
            <a:r>
              <a:rPr lang="en-US" altLang="zh-CN" sz="4800" b="1" dirty="0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4800" b="1" dirty="0" err="1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nhieân</a:t>
            </a:r>
            <a:r>
              <a:rPr lang="en-US" altLang="zh-CN" sz="4800" b="1" dirty="0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4800" b="1" dirty="0" err="1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xaõ</a:t>
            </a:r>
            <a:r>
              <a:rPr lang="en-US" altLang="zh-CN" sz="4800" b="1" dirty="0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 </a:t>
            </a:r>
            <a:r>
              <a:rPr lang="en-US" altLang="zh-CN" sz="4800" b="1" dirty="0" err="1">
                <a:ln w="0"/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Vni 23 Qwigley" panose="00000400000000000000" pitchFamily="2" charset="0"/>
                <a:ea typeface="华文琥珀" pitchFamily="2" charset="-122"/>
              </a:rPr>
              <a:t>hoäi</a:t>
            </a:r>
            <a:endParaRPr lang="zh-CN" altLang="en-US" sz="4800" b="1" dirty="0">
              <a:ln w="0"/>
              <a:effectLst>
                <a:glow rad="63500">
                  <a:schemeClr val="accent2">
                    <a:satMod val="175000"/>
                    <a:alpha val="40000"/>
                  </a:scheme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Vni 23 Qwigley" panose="00000400000000000000" pitchFamily="2" charset="0"/>
              <a:ea typeface="华文琥珀" pitchFamily="2" charset="-122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28103" y="1433517"/>
            <a:ext cx="3073624" cy="891513"/>
          </a:xfrm>
          <a:prstGeom prst="rect">
            <a:avLst/>
          </a:prstGeom>
        </p:spPr>
      </p:pic>
      <p:sp>
        <p:nvSpPr>
          <p:cNvPr id="20" name="文本框 4"/>
          <p:cNvSpPr txBox="1"/>
          <p:nvPr/>
        </p:nvSpPr>
        <p:spPr>
          <a:xfrm>
            <a:off x="0" y="105750"/>
            <a:ext cx="42839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Giaùo</a:t>
            </a:r>
            <a:r>
              <a:rPr lang="en-US" altLang="zh-CN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 </a:t>
            </a:r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vieân</a:t>
            </a:r>
            <a:r>
              <a:rPr lang="zh-CN" altLang="en-US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：</a:t>
            </a:r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Nguyeãn</a:t>
            </a:r>
            <a:r>
              <a:rPr lang="en-US" altLang="zh-CN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 </a:t>
            </a:r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Thò</a:t>
            </a:r>
            <a:r>
              <a:rPr lang="en-US" altLang="zh-CN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 </a:t>
            </a:r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Myõ</a:t>
            </a:r>
            <a:r>
              <a:rPr lang="en-US" altLang="zh-CN" sz="2800" b="1" dirty="0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 </a:t>
            </a:r>
            <a:r>
              <a:rPr lang="en-US" altLang="zh-CN" sz="2800" b="1" dirty="0" err="1">
                <a:ln w="0"/>
                <a:solidFill>
                  <a:srgbClr val="5C8D88"/>
                </a:solidFill>
                <a:effectLst>
                  <a:reflection blurRad="6350" stA="53000" endA="300" endPos="35500" dir="5400000" sy="-90000" algn="bl" rotWithShape="0"/>
                </a:effectLst>
                <a:latin typeface="Vni 25 Ambiance BT Swash" panose="02000504050000020004" pitchFamily="2" charset="0"/>
              </a:rPr>
              <a:t>Ngoïc</a:t>
            </a:r>
            <a:endParaRPr lang="zh-CN" altLang="en-US" sz="2800" b="1" dirty="0">
              <a:ln w="0"/>
              <a:solidFill>
                <a:srgbClr val="5C8D88"/>
              </a:solidFill>
              <a:effectLst>
                <a:reflection blurRad="6350" stA="53000" endA="300" endPos="35500" dir="5400000" sy="-90000" algn="bl" rotWithShape="0"/>
              </a:effectLst>
              <a:latin typeface="Vni 25 Ambiance BT Swash" panose="02000504050000020004" pitchFamily="2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036878" y="1991130"/>
            <a:ext cx="6516528" cy="240065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Baøi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 3: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Nhaø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ôû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cuûa</a:t>
            </a:r>
            <a:r>
              <a:rPr lang="en-US" sz="9600" b="1" cap="none" spc="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 </a:t>
            </a:r>
            <a:r>
              <a:rPr lang="en-US" sz="9600" b="1" cap="none" spc="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01 LinotypeZapfino one" panose="00000400000000000000" pitchFamily="2" charset="2"/>
              </a:rPr>
              <a:t>em</a:t>
            </a:r>
            <a:endParaRPr lang="en-US" sz="9600" b="1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Vni 01 LinotypeZapfino one" panose="00000400000000000000" pitchFamily="2" charset="2"/>
            </a:endParaRPr>
          </a:p>
          <a:p>
            <a:pPr algn="ctr"/>
            <a:r>
              <a:rPr lang="en-US" sz="5400" dirty="0" err="1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24 Love" panose="00000300000000000000" pitchFamily="2" charset="0"/>
              </a:rPr>
              <a:t>Tieát</a:t>
            </a:r>
            <a:r>
              <a:rPr lang="en-US" sz="5400" dirty="0">
                <a:ln w="0"/>
                <a:solidFill>
                  <a:schemeClr val="accent6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VNI 24 Love" panose="00000300000000000000" pitchFamily="2" charset="0"/>
              </a:rPr>
              <a:t> 2</a:t>
            </a:r>
            <a:endParaRPr lang="en-US" sz="5400" b="0" cap="none" spc="0" dirty="0">
              <a:ln w="0"/>
              <a:solidFill>
                <a:schemeClr val="accent6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  <a:latin typeface="VNI 24 Love" panose="000003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49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3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300"/>
                            </p:stCondLst>
                            <p:childTnLst>
                              <p:par>
                                <p:cTn id="1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3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2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15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644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47742" y="1618302"/>
            <a:ext cx="3443235" cy="34939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MỤC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ĐÍCH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36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CẦU</a:t>
            </a:r>
            <a:endParaRPr lang="en-US" sz="3600" b="1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sz="3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Nêu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thiết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sắp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xếp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dùng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7153156" y="1997060"/>
            <a:ext cx="324091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hợp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gọn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gàng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ngăn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nắp</a:t>
            </a: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344195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37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319679"/>
            <a:ext cx="12192000" cy="7439298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5236038" cy="71469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8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卡通课件海洋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115</TotalTime>
  <Words>166</Words>
  <Application>Microsoft Office PowerPoint</Application>
  <PresentationFormat>Widescreen</PresentationFormat>
  <Paragraphs>37</Paragraphs>
  <Slides>15</Slides>
  <Notes>5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等线</vt:lpstr>
      <vt:lpstr>等线 Light</vt:lpstr>
      <vt:lpstr>SimSun</vt:lpstr>
      <vt:lpstr>华文琥珀</vt:lpstr>
      <vt:lpstr>Arial</vt:lpstr>
      <vt:lpstr>Times New Roman</vt:lpstr>
      <vt:lpstr>Vni 01 LinotypeZapfino one</vt:lpstr>
      <vt:lpstr>Vni 23 Qwigley</vt:lpstr>
      <vt:lpstr>VNI 24 Love</vt:lpstr>
      <vt:lpstr>Vni 25 Ambiance BT Swash</vt:lpstr>
      <vt:lpstr>方正字迹-张乃仁行楷简体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Administrator</cp:lastModifiedBy>
  <cp:revision>38</cp:revision>
  <dcterms:created xsi:type="dcterms:W3CDTF">2018-10-23T08:39:00Z</dcterms:created>
  <dcterms:modified xsi:type="dcterms:W3CDTF">2021-12-05T10:26:41Z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2052-10.1.0.7521</vt:lpwstr>
  </property>
</Properties>
</file>